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/>
  <p:notesSz cx="5143500" cy="9144000"/>
</p:presentation>
</file>

<file path=ppt/_rels/presentation.xml.rels><?xml version="1.0" encoding="UTF-8" standalone="no" ?>
<Relationships xmlns="http://schemas.openxmlformats.org/package/2006/relationships">
  <Relationship Id="rId8" Target="slides/slide6.xml" Type="http://schemas.openxmlformats.org/officeDocument/2006/relationships/slide"/>
  <Relationship Id="rId7" Target="slides/slide5.xml" Type="http://schemas.openxmlformats.org/officeDocument/2006/relationships/slide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63" name="GroupShape 6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4" name="Shape 64"/>
          <p:cNvSpPr txBox="true"/>
          <p:nvPr isPhoto="false">
            <p:ph idx="0" type="title"/>
          </p:nvPr>
        </p:nvSpPr>
        <p:spPr>
          <a:xfrm flipH="false" flipV="false" rot="0"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5" name="Shape 65"/>
          <p:cNvSpPr txBox="true"/>
          <p:nvPr isPhoto="false">
            <p:ph idx="1" type="subTitle"/>
          </p:nvPr>
        </p:nvSpPr>
        <p:spPr>
          <a:xfrm flipH="false" flipV="false" rot="0"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lvl="1" marL="457189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378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566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754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5943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132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32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509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66" name="Shape 6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28.12.2022</a:t>
            </a:r>
          </a:p>
        </p:txBody>
      </p:sp>
      <p:sp>
        <p:nvSpPr>
          <p:cNvPr hidden="false" id="67" name="Shape 6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8" name="Shape 6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" name="Shape 1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0" name="Shape 2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1" name="Shape 2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28.12.2022</a:t>
            </a:r>
          </a:p>
        </p:txBody>
      </p:sp>
      <p:sp>
        <p:nvSpPr>
          <p:cNvPr hidden="false" id="22" name="Shape 2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3" name="Shape 2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37" name="GroupShape 3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8" name="Shape 38"/>
          <p:cNvSpPr txBox="true"/>
          <p:nvPr isPhoto="false">
            <p:ph idx="0" type="title"/>
          </p:nvPr>
        </p:nvSpPr>
        <p:spPr>
          <a:xfrm flipH="false" flipV="false" rot="0"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9" name="Shape 39"/>
          <p:cNvSpPr txBox="true"/>
          <p:nvPr isPhoto="false">
            <p:ph idx="1" type="body"/>
          </p:nvPr>
        </p:nvSpPr>
        <p:spPr>
          <a:xfrm flipH="false" flipV="false" rot="0">
            <a:off x="457201" y="205979"/>
            <a:ext cx="6019800" cy="4388644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0" name="Shape 4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28.12.2022</a:t>
            </a:r>
          </a:p>
        </p:txBody>
      </p:sp>
      <p:sp>
        <p:nvSpPr>
          <p:cNvPr hidden="false" id="41" name="Shape 4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2" name="Shape 4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24" name="GroupShape 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" name="Shape 2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6" name="Shape 26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7" name="Shape 2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28.12.2022</a:t>
            </a:r>
          </a:p>
        </p:txBody>
      </p:sp>
      <p:sp>
        <p:nvSpPr>
          <p:cNvPr hidden="false" id="28" name="Shape 2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9" name="Shape 2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43" name="GroupShape 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4" name="Shape 44"/>
          <p:cNvSpPr txBox="true"/>
          <p:nvPr isPhoto="false">
            <p:ph idx="0" type="title"/>
          </p:nvPr>
        </p:nvSpPr>
        <p:spPr>
          <a:xfrm flipH="false" flipV="false" rot="0">
            <a:off x="722314" y="3305176"/>
            <a:ext cx="7772400" cy="1021555"/>
          </a:xfrm>
          <a:prstGeom prst="rect">
            <a:avLst/>
          </a:prstGeom>
        </p:spPr>
        <p:txBody>
          <a:bodyPr anchor="t"/>
          <a:lstStyle>
            <a:defPPr/>
            <a:lvl1pPr algn="l" lvl="0">
              <a:defRPr b="true" cap="all" sz="4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5" name="Shape 45"/>
          <p:cNvSpPr txBox="true"/>
          <p:nvPr isPhoto="false">
            <p:ph idx="1" type="body"/>
          </p:nvPr>
        </p:nvSpPr>
        <p:spPr>
          <a:xfrm flipH="false" flipV="false" rot="0">
            <a:off x="722314" y="2180035"/>
            <a:ext cx="7772400" cy="1125140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189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378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566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754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5943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132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32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509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6" name="Shape 4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28.12.2022</a:t>
            </a:r>
          </a:p>
        </p:txBody>
      </p:sp>
      <p:sp>
        <p:nvSpPr>
          <p:cNvPr hidden="false" id="47" name="Shape 4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8" name="Shape 4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58" name="GroupShape 5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9" name="Shape 5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0" name="Shape 6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28.12.2022</a:t>
            </a:r>
          </a:p>
        </p:txBody>
      </p:sp>
      <p:sp>
        <p:nvSpPr>
          <p:cNvPr hidden="false" id="61" name="Shape 6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2" name="Shape 6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30" name="GroupShape 3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1" name="Shape 3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2" name="Shape 32"/>
          <p:cNvSpPr txBox="true"/>
          <p:nvPr isPhoto="false">
            <p:ph idx="1" type="body"/>
          </p:nvPr>
        </p:nvSpPr>
        <p:spPr>
          <a:xfrm flipH="false" flipV="false" rot="0">
            <a:off x="457201" y="1200152"/>
            <a:ext cx="4038600" cy="339447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3" name="Shape 33"/>
          <p:cNvSpPr txBox="true"/>
          <p:nvPr isPhoto="false">
            <p:ph idx="2" type="body"/>
          </p:nvPr>
        </p:nvSpPr>
        <p:spPr>
          <a:xfrm flipH="false" flipV="false" rot="0">
            <a:off x="4648200" y="1200152"/>
            <a:ext cx="4038600" cy="3394472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4" name="Shape 3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28.12.2022</a:t>
            </a:r>
          </a:p>
        </p:txBody>
      </p:sp>
      <p:sp>
        <p:nvSpPr>
          <p:cNvPr hidden="false" id="35" name="Shape 3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6" name="Shape 3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14" name="GroupShape 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" name="Shape 1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28.12.2022</a:t>
            </a:r>
          </a:p>
        </p:txBody>
      </p:sp>
      <p:sp>
        <p:nvSpPr>
          <p:cNvPr hidden="false" id="16" name="Shape 1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7" name="Shape 1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49" name="GroupShape 4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0" name="Shape 5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1" name="Shape 51"/>
          <p:cNvSpPr txBox="true"/>
          <p:nvPr isPhoto="false">
            <p:ph idx="1" type="body"/>
          </p:nvPr>
        </p:nvSpPr>
        <p:spPr>
          <a:xfrm flipH="false" flipV="false" rot="0">
            <a:off x="457200" y="1151336"/>
            <a:ext cx="4040188" cy="47982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189">
              <a:buNone/>
              <a:defRPr b="true" sz="2000"/>
            </a:lvl2pPr>
            <a:lvl3pPr indent="0" lvl="2" marL="914378">
              <a:buNone/>
              <a:defRPr b="true" sz="1800"/>
            </a:lvl3pPr>
            <a:lvl4pPr indent="0" lvl="3" marL="1371566">
              <a:buNone/>
              <a:defRPr b="true" sz="1600"/>
            </a:lvl4pPr>
            <a:lvl5pPr indent="0" lvl="4" marL="1828754">
              <a:buNone/>
              <a:defRPr b="true" sz="1600"/>
            </a:lvl5pPr>
            <a:lvl6pPr indent="0" lvl="5" marL="2285943">
              <a:buNone/>
              <a:defRPr b="true" sz="1600"/>
            </a:lvl6pPr>
            <a:lvl7pPr indent="0" lvl="6" marL="2743132">
              <a:buNone/>
              <a:defRPr b="true" sz="1600"/>
            </a:lvl7pPr>
            <a:lvl8pPr indent="0" lvl="7" marL="3200320">
              <a:buNone/>
              <a:defRPr b="true" sz="1600"/>
            </a:lvl8pPr>
            <a:lvl9pPr indent="0" lvl="8" marL="3657509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2" name="Shape 52"/>
          <p:cNvSpPr txBox="true"/>
          <p:nvPr isPhoto="false">
            <p:ph idx="2" type="body"/>
          </p:nvPr>
        </p:nvSpPr>
        <p:spPr>
          <a:xfrm flipH="false" flipV="false" rot="0">
            <a:off x="457200" y="1631156"/>
            <a:ext cx="4040188" cy="2963465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3" name="Shape 53"/>
          <p:cNvSpPr txBox="true"/>
          <p:nvPr isPhoto="false">
            <p:ph idx="3" type="body"/>
          </p:nvPr>
        </p:nvSpPr>
        <p:spPr>
          <a:xfrm flipH="false" flipV="false" rot="0">
            <a:off x="4645026" y="1151336"/>
            <a:ext cx="4041775" cy="47982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189">
              <a:buNone/>
              <a:defRPr b="true" sz="2000"/>
            </a:lvl2pPr>
            <a:lvl3pPr indent="0" lvl="2" marL="914378">
              <a:buNone/>
              <a:defRPr b="true" sz="1800"/>
            </a:lvl3pPr>
            <a:lvl4pPr indent="0" lvl="3" marL="1371566">
              <a:buNone/>
              <a:defRPr b="true" sz="1600"/>
            </a:lvl4pPr>
            <a:lvl5pPr indent="0" lvl="4" marL="1828754">
              <a:buNone/>
              <a:defRPr b="true" sz="1600"/>
            </a:lvl5pPr>
            <a:lvl6pPr indent="0" lvl="5" marL="2285943">
              <a:buNone/>
              <a:defRPr b="true" sz="1600"/>
            </a:lvl6pPr>
            <a:lvl7pPr indent="0" lvl="6" marL="2743132">
              <a:buNone/>
              <a:defRPr b="true" sz="1600"/>
            </a:lvl7pPr>
            <a:lvl8pPr indent="0" lvl="7" marL="3200320">
              <a:buNone/>
              <a:defRPr b="true" sz="1600"/>
            </a:lvl8pPr>
            <a:lvl9pPr indent="0" lvl="8" marL="3657509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4" name="Shape 54"/>
          <p:cNvSpPr txBox="true"/>
          <p:nvPr isPhoto="false">
            <p:ph idx="4" type="body"/>
          </p:nvPr>
        </p:nvSpPr>
        <p:spPr>
          <a:xfrm flipH="false" flipV="false" rot="0">
            <a:off x="4645026" y="1631156"/>
            <a:ext cx="4041775" cy="2963465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5" name="Shape 5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28.12.2022</a:t>
            </a:r>
          </a:p>
        </p:txBody>
      </p:sp>
      <p:sp>
        <p:nvSpPr>
          <p:cNvPr hidden="false" id="56" name="Shape 5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7" name="Shape 5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69" name="GroupShape 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0" name="Shape 70"/>
          <p:cNvSpPr txBox="true"/>
          <p:nvPr isPhoto="false">
            <p:ph idx="0" type="title"/>
          </p:nvPr>
        </p:nvSpPr>
        <p:spPr>
          <a:xfrm flipH="false" flipV="false" rot="0">
            <a:off x="457202" y="204786"/>
            <a:ext cx="3008313" cy="871538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1" name="Shape 71"/>
          <p:cNvSpPr txBox="true"/>
          <p:nvPr isPhoto="false">
            <p:ph idx="1" type="body"/>
          </p:nvPr>
        </p:nvSpPr>
        <p:spPr>
          <a:xfrm flipH="false" flipV="false" rot="0"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2" name="Shape 72"/>
          <p:cNvSpPr txBox="true"/>
          <p:nvPr isPhoto="false">
            <p:ph idx="2" type="body"/>
          </p:nvPr>
        </p:nvSpPr>
        <p:spPr>
          <a:xfrm flipH="false" flipV="false" rot="0"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189">
              <a:buNone/>
              <a:defRPr sz="1200"/>
            </a:lvl2pPr>
            <a:lvl3pPr indent="0" lvl="2" marL="914378">
              <a:buNone/>
              <a:defRPr sz="1000"/>
            </a:lvl3pPr>
            <a:lvl4pPr indent="0" lvl="3" marL="1371566">
              <a:buNone/>
              <a:defRPr sz="900"/>
            </a:lvl4pPr>
            <a:lvl5pPr indent="0" lvl="4" marL="1828754">
              <a:buNone/>
              <a:defRPr sz="900"/>
            </a:lvl5pPr>
            <a:lvl6pPr indent="0" lvl="5" marL="2285943">
              <a:buNone/>
              <a:defRPr sz="900"/>
            </a:lvl6pPr>
            <a:lvl7pPr indent="0" lvl="6" marL="2743132">
              <a:buNone/>
              <a:defRPr sz="900"/>
            </a:lvl7pPr>
            <a:lvl8pPr indent="0" lvl="7" marL="3200320">
              <a:buNone/>
              <a:defRPr sz="900"/>
            </a:lvl8pPr>
            <a:lvl9pPr indent="0" lvl="8" marL="3657509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28.12.2022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1792288" y="3600450"/>
            <a:ext cx="5486400" cy="425053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0">
            <a:off x="1792288" y="459581"/>
            <a:ext cx="5486400" cy="3086099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indent="0" lvl="0" marL="0">
              <a:buNone/>
              <a:defRPr sz="3200"/>
            </a:lvl1pPr>
            <a:lvl2pPr indent="0" lvl="1" marL="457189">
              <a:buNone/>
              <a:defRPr sz="2800"/>
            </a:lvl2pPr>
            <a:lvl3pPr indent="0" lvl="2" marL="914378">
              <a:buNone/>
              <a:defRPr sz="2400"/>
            </a:lvl3pPr>
            <a:lvl4pPr indent="0" lvl="3" marL="1371566">
              <a:buNone/>
              <a:defRPr sz="2000"/>
            </a:lvl4pPr>
            <a:lvl5pPr indent="0" lvl="4" marL="1828754">
              <a:buNone/>
              <a:defRPr sz="2000"/>
            </a:lvl5pPr>
            <a:lvl6pPr indent="0" lvl="5" marL="2285943">
              <a:buNone/>
              <a:defRPr sz="2000"/>
            </a:lvl6pPr>
            <a:lvl7pPr indent="0" lvl="6" marL="2743132">
              <a:buNone/>
              <a:defRPr sz="2000"/>
            </a:lvl7pPr>
            <a:lvl8pPr indent="0" lvl="7" marL="3200320">
              <a:buNone/>
              <a:defRPr sz="2000"/>
            </a:lvl8pPr>
            <a:lvl9pPr indent="0" lvl="8" marL="3657509">
              <a:buNone/>
              <a:defRPr sz="2000"/>
            </a:lvl9pPr>
          </a:lstStyle>
          <a:p>
            <a:pPr lvl="0"/>
            <a:r>
              <a:t>Вставка рисунка</a:t>
            </a:r>
          </a:p>
        </p:txBody>
      </p:sp>
      <p:sp>
        <p:nvSpPr>
          <p:cNvPr hidden="false" id="10" name="Shape 10"/>
          <p:cNvSpPr txBox="true"/>
          <p:nvPr isPhoto="false">
            <p:ph idx="2" type="body"/>
          </p:nvPr>
        </p:nvSpPr>
        <p:spPr>
          <a:xfrm flipH="false" flipV="false" rot="0">
            <a:off x="1792288" y="4025504"/>
            <a:ext cx="5486400" cy="603646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189">
              <a:buNone/>
              <a:defRPr sz="1200"/>
            </a:lvl2pPr>
            <a:lvl3pPr indent="0" lvl="2" marL="914378">
              <a:buNone/>
              <a:defRPr sz="1000"/>
            </a:lvl3pPr>
            <a:lvl4pPr indent="0" lvl="3" marL="1371566">
              <a:buNone/>
              <a:defRPr sz="900"/>
            </a:lvl4pPr>
            <a:lvl5pPr indent="0" lvl="4" marL="1828754">
              <a:buNone/>
              <a:defRPr sz="900"/>
            </a:lvl5pPr>
            <a:lvl6pPr indent="0" lvl="5" marL="2285943">
              <a:buNone/>
              <a:defRPr sz="900"/>
            </a:lvl6pPr>
            <a:lvl7pPr indent="0" lvl="6" marL="2743132">
              <a:buNone/>
              <a:defRPr sz="900"/>
            </a:lvl7pPr>
            <a:lvl8pPr indent="0" lvl="7" marL="3200320">
              <a:buNone/>
              <a:defRPr sz="900"/>
            </a:lvl8pPr>
            <a:lvl9pPr indent="0" lvl="8" marL="3657509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1" name="Shape 1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28.12.2022</a:t>
            </a:r>
          </a:p>
        </p:txBody>
      </p:sp>
      <p:sp>
        <p:nvSpPr>
          <p:cNvPr hidden="false" id="12" name="Shape 1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3" name="Shape 1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457259" y="205931"/>
            <a:ext cx="8229480" cy="857052"/>
          </a:xfrm>
          <a:prstGeom prst="rect">
            <a:avLst/>
          </a:prstGeom>
          <a:noFill/>
          <a:ln>
            <a:noFill/>
          </a:ln>
        </p:spPr>
        <p:txBody>
          <a:bodyPr anchor="ctr" bIns="45712" lIns="91426" rIns="91426" tIns="45712" vert="horz" wrap="square"/>
          <a:p>
            <a:pPr lvl="0"/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457259" y="1199872"/>
            <a:ext cx="8229480" cy="3394876"/>
          </a:xfrm>
          <a:prstGeom prst="rect">
            <a:avLst/>
          </a:prstGeom>
          <a:noFill/>
          <a:ln>
            <a:noFill/>
          </a:ln>
        </p:spPr>
        <p:txBody>
          <a:bodyPr anchor="t" bIns="45712" lIns="91426" rIns="91426" tIns="45712" vert="horz" wrap="square"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457259" y="4767350"/>
            <a:ext cx="2133878" cy="273780"/>
          </a:xfrm>
          <a:prstGeom prst="rect">
            <a:avLst/>
          </a:prstGeom>
        </p:spPr>
        <p:txBody>
          <a:bodyPr anchor="ctr" bIns="45712" lIns="91426" rIns="91426" tIns="45712" vert="horz"/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-113110" lvl="1" marL="45601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7410" lvl="2" marL="913209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341709" lvl="3" marL="137041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456009" lvl="4" marL="182761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17145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057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24003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2743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28.12.2022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124607" y="4767350"/>
            <a:ext cx="2894786" cy="273780"/>
          </a:xfrm>
          <a:prstGeom prst="rect">
            <a:avLst/>
          </a:prstGeom>
        </p:spPr>
        <p:txBody>
          <a:bodyPr anchor="ctr" bIns="45712" lIns="91426" rIns="91426" tIns="45712" vert="horz"/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-113110" lvl="1" marL="45601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7410" lvl="2" marL="913209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341709" lvl="3" marL="137041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456009" lvl="4" marL="182761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17145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057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24003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2743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6552863" y="4767350"/>
            <a:ext cx="2133878" cy="273780"/>
          </a:xfrm>
          <a:prstGeom prst="rect">
            <a:avLst/>
          </a:prstGeom>
        </p:spPr>
        <p:txBody>
          <a:bodyPr anchor="ctr" bIns="45712" lIns="91426" rIns="91426" tIns="45712" vert="horz" wrap="square"/>
          <a:lstStyle>
            <a:defPPr/>
            <a:lvl1pPr algn="r" lvl="0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1pPr>
            <a:lvl2pPr algn="l" indent="-113110" lvl="1" marL="45601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7410" lvl="2" marL="913209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341709" lvl="3" marL="137041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456009" lvl="4" marL="182761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17145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057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24003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2743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ctr" lvl="0"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lvl="1">
        <a:defRPr sz="4400">
          <a:solidFill>
            <a:schemeClr val="tx1"/>
          </a:solidFill>
          <a:latin typeface="Calibri"/>
          <a:ea typeface="Calibri"/>
          <a:cs typeface="Calibri"/>
        </a:defRPr>
      </a:lvl2pPr>
      <a:lvl3pPr algn="ctr" lvl="2">
        <a:defRPr sz="4400">
          <a:solidFill>
            <a:schemeClr val="tx1"/>
          </a:solidFill>
          <a:latin typeface="Calibri"/>
          <a:ea typeface="Calibri"/>
          <a:cs typeface="Calibri"/>
        </a:defRPr>
      </a:lvl3pPr>
      <a:lvl4pPr algn="ctr" lvl="3">
        <a:defRPr sz="4400">
          <a:solidFill>
            <a:schemeClr val="tx1"/>
          </a:solidFill>
          <a:latin typeface="Calibri"/>
          <a:ea typeface="Calibri"/>
          <a:cs typeface="Calibri"/>
        </a:defRPr>
      </a:lvl4pPr>
      <a:lvl5pPr algn="ctr" lvl="4">
        <a:defRPr sz="4400">
          <a:solidFill>
            <a:schemeClr val="tx1"/>
          </a:solidFill>
          <a:latin typeface="Calibri"/>
          <a:ea typeface="Calibri"/>
          <a:cs typeface="Calibri"/>
        </a:defRPr>
      </a:lvl5pPr>
      <a:lvl6pPr algn="ctr" indent="0" lvl="5" marL="342900">
        <a:defRPr sz="4400">
          <a:solidFill>
            <a:schemeClr val="tx1"/>
          </a:solidFill>
          <a:latin typeface="Calibri"/>
          <a:ea typeface="Calibri"/>
          <a:cs typeface="Calibri"/>
        </a:defRPr>
      </a:lvl6pPr>
      <a:lvl7pPr algn="ctr" indent="0" lvl="6" marL="685800">
        <a:defRPr sz="4400">
          <a:solidFill>
            <a:schemeClr val="tx1"/>
          </a:solidFill>
          <a:latin typeface="Calibri"/>
          <a:ea typeface="Calibri"/>
          <a:cs typeface="Calibri"/>
        </a:defRPr>
      </a:lvl7pPr>
      <a:lvl8pPr algn="ctr" indent="0" lvl="7" marL="1028700">
        <a:defRPr sz="4400">
          <a:solidFill>
            <a:schemeClr val="tx1"/>
          </a:solidFill>
          <a:latin typeface="Calibri"/>
          <a:ea typeface="Calibri"/>
          <a:cs typeface="Calibri"/>
        </a:defRPr>
      </a:lvl8pPr>
      <a:lvl9pPr algn="ctr" indent="0" lvl="8" marL="1371600">
        <a:defRPr sz="4400">
          <a:solidFill>
            <a:schemeClr val="tx1"/>
          </a:solidFill>
          <a:latin typeface="Calibri"/>
          <a:ea typeface="Calibri"/>
          <a:cs typeface="Calibri"/>
        </a:defRPr>
      </a:lvl9pPr>
    </p:titleStyle>
    <p:bodyStyle>
      <a:defPPr/>
      <a:lvl1pPr algn="l" indent="-341710" lvl="0" marL="341710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indent="-284560" lvl="1" marL="741760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algn="l" indent="-227409" lvl="2" marL="1141810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algn="l" indent="-227409" lvl="3" marL="1599010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algn="l" indent="-227409" lvl="4" marL="2056210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algn="l" indent="-228594" lvl="5" marL="2514537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algn="l" indent="-228594" lvl="6" marL="2971726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algn="l" indent="-228594" lvl="7" marL="3428915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algn="l" indent="-228593" lvl="8" marL="3886103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</p:txStyles>
</p:sldMaster>
</file>

<file path=ppt/slides/_rels/slide1.xml.rels><?xml version="1.0" encoding="UTF-8" standalone="no" ?>
<Relationships xmlns="http://schemas.openxmlformats.org/package/2006/relationships">
  <Relationship Id="rId13" Target="../media/13.jpeg" Type="http://schemas.openxmlformats.org/officeDocument/2006/relationships/image"/>
  <Relationship Id="rId11" Target="../media/11.jpeg" Type="http://schemas.openxmlformats.org/officeDocument/2006/relationships/image"/>
  <Relationship Id="rId10" Target="../media/10.jpeg" Type="http://schemas.openxmlformats.org/officeDocument/2006/relationships/image"/>
  <Relationship Id="rId15" Target="../media/15.jpeg" Type="http://schemas.openxmlformats.org/officeDocument/2006/relationships/image"/>
  <Relationship Id="rId9" Target="../media/9.png" Type="http://schemas.openxmlformats.org/officeDocument/2006/relationships/image"/>
  <Relationship Id="rId8" Target="../media/8.jpeg" Type="http://schemas.openxmlformats.org/officeDocument/2006/relationships/image"/>
  <Relationship Id="rId7" Target="../media/7.jpeg" Type="http://schemas.openxmlformats.org/officeDocument/2006/relationships/image"/>
  <Relationship Id="rId14" Target="../media/14.jpeg" Type="http://schemas.openxmlformats.org/officeDocument/2006/relationships/image"/>
  <Relationship Id="rId6" Target="../media/6.png" Type="http://schemas.openxmlformats.org/officeDocument/2006/relationships/image"/>
  <Relationship Id="rId5" Target="../media/5.jpeg" Type="http://schemas.openxmlformats.org/officeDocument/2006/relationships/image"/>
  <Relationship Id="rId16" Target="../slideLayouts/slideLayout2.xml" Type="http://schemas.openxmlformats.org/officeDocument/2006/relationships/slideLayout"/>
  <Relationship Id="rId4" Target="../media/4.png" Type="http://schemas.openxmlformats.org/officeDocument/2006/relationships/image"/>
  <Relationship Id="rId12" Target="../media/12.jpeg" Type="http://schemas.openxmlformats.org/officeDocument/2006/relationships/image"/>
  <Relationship Id="rId3" Target="../media/3.jpeg" Type="http://schemas.openxmlformats.org/officeDocument/2006/relationships/image"/>
  <Relationship Id="rId2" Target="../media/2.png" Type="http://schemas.openxmlformats.org/officeDocument/2006/relationships/image"/>
  <Relationship Id="rId1" Target="../media/1.jpe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16.jpe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17.pn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19.png" Type="http://schemas.openxmlformats.org/officeDocument/2006/relationships/image"/>
  <Relationship Id="rId1" Target="../media/18.jpe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20.pn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22.png" Type="http://schemas.openxmlformats.org/officeDocument/2006/relationships/image"/>
  <Relationship Id="rId1" Target="../media/21.pn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8" name="Shape 7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989391" y="2559889"/>
            <a:ext cx="2898430" cy="1710154"/>
          </a:xfrm>
          <a:prstGeom prst="rect">
            <a:avLst/>
          </a:prstGeom>
        </p:spPr>
      </p:pic>
      <p:pic>
        <p:nvPicPr>
          <p:cNvPr hidden="false" id="80" name="Shape 8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799412" y="120652"/>
            <a:ext cx="5323452" cy="5055451"/>
          </a:xfrm>
          <a:prstGeom prst="rect">
            <a:avLst/>
          </a:prstGeom>
        </p:spPr>
      </p:pic>
      <p:pic>
        <p:nvPicPr>
          <p:cNvPr hidden="false" id="82" name="Shape 8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5657270" y="808370"/>
            <a:ext cx="2984069" cy="1751519"/>
          </a:xfrm>
          <a:prstGeom prst="rect">
            <a:avLst/>
          </a:prstGeom>
        </p:spPr>
      </p:pic>
      <p:sp>
        <p:nvSpPr>
          <p:cNvPr hidden="false" id="83" name="Shape 83"/>
          <p:cNvSpPr txBox="false"/>
          <p:nvPr isPhoto="false"/>
        </p:nvSpPr>
        <p:spPr>
          <a:xfrm flipH="false" flipV="false" rot="0">
            <a:off x="4626013" y="627984"/>
            <a:ext cx="4061425" cy="2640685"/>
          </a:xfrm>
          <a:prstGeom prst="rect">
            <a:avLst/>
          </a:prstGeom>
          <a:noFill/>
          <a:ln>
            <a:noFill/>
          </a:ln>
        </p:spPr>
        <p:txBody>
          <a:bodyPr anchor="ctr" bIns="34285" lIns="68571" rIns="68571" tIns="34285"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84" name="Shape 84"/>
          <p:cNvSpPr txBox="false"/>
          <p:nvPr isPhoto="false"/>
        </p:nvSpPr>
        <p:spPr>
          <a:xfrm flipH="false" flipV="false" rot="0">
            <a:off x="3221674" y="1275906"/>
            <a:ext cx="4061425" cy="2478704"/>
          </a:xfrm>
          <a:prstGeom prst="rect">
            <a:avLst/>
          </a:prstGeom>
          <a:noFill/>
          <a:ln>
            <a:noFill/>
          </a:ln>
        </p:spPr>
        <p:txBody>
          <a:bodyPr anchor="ctr" bIns="34285" lIns="68571" rIns="68571" tIns="34285"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85" name="Shape 85"/>
          <p:cNvSpPr txBox="true"/>
          <p:nvPr isPhoto="false"/>
        </p:nvSpPr>
        <p:spPr>
          <a:xfrm flipH="false" flipV="false" rot="0">
            <a:off x="4896078" y="2193796"/>
            <a:ext cx="3913500" cy="764930"/>
          </a:xfrm>
          <a:prstGeom prst="rect">
            <a:avLst/>
          </a:prstGeom>
        </p:spPr>
        <p:txBody>
          <a:bodyPr anchor="ctr" bIns="34285" lIns="68571" rIns="68571" tIns="34285"/>
          <a:lstStyle>
            <a:defPPr/>
            <a:lvl1pPr algn="l" lvl="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br>
              <a:rPr sz="1500">
                <a:solidFill>
                  <a:srgbClr val="002060"/>
                </a:solidFill>
              </a:rPr>
            </a:br>
            <a:r>
              <a:rPr sz="1500">
                <a:solidFill>
                  <a:srgbClr val="002060"/>
                </a:solidFill>
              </a:rPr>
              <a:t> </a:t>
            </a:r>
            <a:endParaRPr sz="1500">
              <a:solidFill>
                <a:srgbClr val="002060"/>
              </a:solidFill>
            </a:endParaRPr>
          </a:p>
        </p:txBody>
      </p:sp>
      <p:sp>
        <p:nvSpPr>
          <p:cNvPr hidden="false" id="86" name="Shape 86"/>
          <p:cNvSpPr txBox="false"/>
          <p:nvPr isPhoto="false"/>
        </p:nvSpPr>
        <p:spPr>
          <a:xfrm flipH="false" flipV="false" rot="0">
            <a:off x="0" y="-1"/>
            <a:ext cx="9144000" cy="739407"/>
          </a:xfrm>
          <a:prstGeom prst="rect">
            <a:avLst/>
          </a:prstGeom>
          <a:blipFill>
            <a:blip r:embed="rId4"/>
            <a:stretch/>
          </a:blipFill>
          <a:ln w="9525">
            <a:noFill/>
            <a:headEnd len="med" type="none" w="med"/>
            <a:tailEnd len="med" type="none" w="med"/>
          </a:ln>
        </p:spPr>
        <p:txBody>
          <a:bodyPr anchor="ctr" bIns="0" lIns="0" rIns="0" tIns="0"/>
          <a:p>
            <a:pPr algn="ctr"/>
            <a:r>
              <a:rPr b="true" sz="1400">
                <a:solidFill>
                  <a:schemeClr val="bg1"/>
                </a:solidFill>
                <a:latin typeface="Arial"/>
                <a:ea typeface="Arial"/>
                <a:cs typeface="Arial"/>
              </a:rPr>
              <a:t>Работа с обучающимися и  родителями, </a:t>
            </a:r>
            <a:endParaRPr b="true" sz="140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b="true" sz="1400">
                <a:solidFill>
                  <a:schemeClr val="bg1"/>
                </a:solidFill>
                <a:latin typeface="Arial"/>
                <a:ea typeface="Arial"/>
                <a:cs typeface="Arial"/>
              </a:rPr>
              <a:t>направленная </a:t>
            </a:r>
            <a:r>
              <a:rPr b="true" sz="1400">
                <a:solidFill>
                  <a:schemeClr val="bg1"/>
                </a:solidFill>
                <a:latin typeface="Arial"/>
                <a:ea typeface="Arial"/>
                <a:cs typeface="Arial"/>
              </a:rPr>
              <a:t>на недопущение чрезвычайных происшествий с участием детей</a:t>
            </a:r>
            <a:endParaRPr b="true" sz="140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algn="ctr"/>
            <a:endParaRPr sz="14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87" name="Shape 87"/>
          <p:cNvSpPr txBox="true"/>
          <p:nvPr isPhoto="false"/>
        </p:nvSpPr>
        <p:spPr>
          <a:xfrm flipH="false" flipV="false" rot="0">
            <a:off x="-247306" y="355103"/>
            <a:ext cx="9144000" cy="463831"/>
          </a:xfrm>
          <a:prstGeom prst="rect">
            <a:avLst/>
          </a:prstGeom>
        </p:spPr>
        <p:txBody>
          <a:bodyPr anchor="ctr" bIns="34285" lIns="68571" rIns="68571" tIns="34285"/>
          <a:lstStyle>
            <a:defPPr/>
            <a:lvl1pPr algn="l" lvl="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lnSpc>
                <a:spcPts val="1125"/>
              </a:lnSpc>
              <a:spcBef>
                <a:spcPts val="0"/>
              </a:spcBef>
              <a:spcAft>
                <a:spcPts val="0"/>
              </a:spcAft>
            </a:pPr>
            <a:endParaRPr b="true" i="true" sz="1500">
              <a:solidFill>
                <a:srgbClr val="002060"/>
              </a:solidFill>
            </a:endParaRPr>
          </a:p>
        </p:txBody>
      </p:sp>
      <p:sp>
        <p:nvSpPr>
          <p:cNvPr hidden="false" id="88" name="Shape 88"/>
          <p:cNvSpPr txBox="true"/>
          <p:nvPr isPhoto="false"/>
        </p:nvSpPr>
        <p:spPr>
          <a:xfrm flipH="false" flipV="false" rot="0">
            <a:off x="921798" y="1010508"/>
            <a:ext cx="3441739" cy="267829"/>
          </a:xfrm>
          <a:prstGeom prst="rect">
            <a:avLst/>
          </a:prstGeom>
        </p:spPr>
        <p:txBody>
          <a:bodyPr anchor="ctr" bIns="34285" lIns="68571" rIns="68571" tIns="34285"/>
          <a:lstStyle>
            <a:defPPr/>
            <a:lvl1pPr algn="l" lvl="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lnSpc>
                <a:spcPts val="1125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002060"/>
                </a:solidFill>
              </a:rPr>
              <a:t>безопасность дорожного </a:t>
            </a:r>
            <a:r>
              <a:rPr sz="1500">
                <a:solidFill>
                  <a:srgbClr val="002060"/>
                </a:solidFill>
              </a:rPr>
              <a:t>движения </a:t>
            </a:r>
            <a:endParaRPr sz="1500">
              <a:solidFill>
                <a:srgbClr val="002060"/>
              </a:solidFill>
            </a:endParaRPr>
          </a:p>
        </p:txBody>
      </p:sp>
      <p:sp>
        <p:nvSpPr>
          <p:cNvPr hidden="false" id="89" name="Shape 89"/>
          <p:cNvSpPr txBox="true"/>
          <p:nvPr isPhoto="false"/>
        </p:nvSpPr>
        <p:spPr>
          <a:xfrm flipH="false" flipV="false" rot="0">
            <a:off x="883575" y="1687910"/>
            <a:ext cx="2325053" cy="267829"/>
          </a:xfrm>
          <a:prstGeom prst="rect">
            <a:avLst/>
          </a:prstGeom>
        </p:spPr>
        <p:txBody>
          <a:bodyPr anchor="ctr" bIns="34285" lIns="68571" rIns="68571" tIns="34285"/>
          <a:lstStyle>
            <a:defPPr/>
            <a:lvl1pPr algn="l" lvl="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lnSpc>
                <a:spcPts val="1125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002060"/>
                </a:solidFill>
              </a:rPr>
              <a:t>пожарная безопасность</a:t>
            </a:r>
            <a:endParaRPr sz="1500">
              <a:solidFill>
                <a:srgbClr val="002060"/>
              </a:solidFill>
            </a:endParaRPr>
          </a:p>
        </p:txBody>
      </p:sp>
      <p:sp>
        <p:nvSpPr>
          <p:cNvPr hidden="false" id="90" name="Shape 90"/>
          <p:cNvSpPr txBox="true"/>
          <p:nvPr isPhoto="false"/>
        </p:nvSpPr>
        <p:spPr>
          <a:xfrm flipH="false" flipV="false" rot="0">
            <a:off x="821959" y="4056244"/>
            <a:ext cx="3007125" cy="375816"/>
          </a:xfrm>
          <a:prstGeom prst="rect">
            <a:avLst/>
          </a:prstGeom>
        </p:spPr>
        <p:txBody>
          <a:bodyPr anchor="ctr" bIns="34285" lIns="68571" rIns="68571" tIns="34285"/>
          <a:lstStyle>
            <a:defPPr/>
            <a:lvl1pPr algn="l" lvl="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lnSpc>
                <a:spcPts val="1125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002060"/>
                </a:solidFill>
              </a:rPr>
              <a:t>доведение </a:t>
            </a:r>
            <a:r>
              <a:rPr sz="1500">
                <a:solidFill>
                  <a:srgbClr val="002060"/>
                </a:solidFill>
              </a:rPr>
              <a:t>порядка  действий при получении сигналов </a:t>
            </a:r>
            <a:r>
              <a:rPr sz="1500">
                <a:solidFill>
                  <a:srgbClr val="002060"/>
                </a:solidFill>
              </a:rPr>
              <a:t>оповещения до населения</a:t>
            </a:r>
            <a:endParaRPr sz="1500">
              <a:solidFill>
                <a:srgbClr val="002060"/>
              </a:solidFill>
            </a:endParaRPr>
          </a:p>
        </p:txBody>
      </p:sp>
      <p:sp>
        <p:nvSpPr>
          <p:cNvPr hidden="false" id="91" name="Shape 91"/>
          <p:cNvSpPr txBox="true"/>
          <p:nvPr isPhoto="false"/>
        </p:nvSpPr>
        <p:spPr>
          <a:xfrm flipH="false" flipV="false" rot="0">
            <a:off x="821959" y="3206559"/>
            <a:ext cx="2957952" cy="321397"/>
          </a:xfrm>
          <a:prstGeom prst="rect">
            <a:avLst/>
          </a:prstGeom>
        </p:spPr>
        <p:txBody>
          <a:bodyPr anchor="ctr" bIns="34285" lIns="68571" rIns="68571" tIns="34285"/>
          <a:lstStyle>
            <a:defPPr/>
            <a:lvl1pPr algn="l" lvl="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lnSpc>
                <a:spcPts val="1125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002060"/>
                </a:solidFill>
              </a:rPr>
              <a:t>правила обращения с пиротехническими изделиями</a:t>
            </a:r>
            <a:endParaRPr sz="1500">
              <a:solidFill>
                <a:srgbClr val="002060"/>
              </a:solidFill>
            </a:endParaRPr>
          </a:p>
        </p:txBody>
      </p:sp>
      <p:pic>
        <p:nvPicPr>
          <p:cNvPr hidden="false" id="93" name="Shape 93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93680" y="3147498"/>
            <a:ext cx="476050" cy="355809"/>
          </a:xfrm>
          <a:prstGeom prst="rect">
            <a:avLst/>
          </a:prstGeom>
        </p:spPr>
      </p:pic>
      <p:pic>
        <p:nvPicPr>
          <p:cNvPr hidden="false" id="95" name="Shape 95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315569" y="1572901"/>
            <a:ext cx="459224" cy="459057"/>
          </a:xfrm>
          <a:prstGeom prst="rect">
            <a:avLst/>
          </a:prstGeom>
        </p:spPr>
      </p:pic>
      <p:pic>
        <p:nvPicPr>
          <p:cNvPr hidden="false" id="97" name="Shape 97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355973" y="907622"/>
            <a:ext cx="384191" cy="342208"/>
          </a:xfrm>
          <a:prstGeom prst="rect">
            <a:avLst/>
          </a:prstGeom>
        </p:spPr>
      </p:pic>
      <p:pic>
        <p:nvPicPr>
          <p:cNvPr hidden="false" id="99" name="Shape 99"/>
          <p:cNvPicPr preferRelativeResize="true"/>
          <p:nvPr isPhoto="false"/>
        </p:nvPicPr>
        <p:blipFill>
          <a:blip r:embed="rId8"/>
          <a:stretch/>
        </p:blipFill>
        <p:spPr>
          <a:xfrm flipH="false" flipV="false" rot="0">
            <a:off x="3707250" y="1532349"/>
            <a:ext cx="2626192" cy="18894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hidden="false" id="100" name="Shape 100"/>
          <p:cNvSpPr txBox="true"/>
          <p:nvPr isPhoto="false"/>
        </p:nvSpPr>
        <p:spPr>
          <a:xfrm flipH="false" flipV="false" rot="0">
            <a:off x="3731411" y="4252445"/>
            <a:ext cx="5190864" cy="422350"/>
          </a:xfrm>
          <a:prstGeom prst="rect">
            <a:avLst/>
          </a:prstGeom>
        </p:spPr>
        <p:txBody>
          <a:bodyPr anchor="ctr" bIns="34285" lIns="68571" rIns="68571" tIns="34285"/>
          <a:lstStyle>
            <a:defPPr/>
            <a:lvl1pPr algn="l" lvl="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lnSpc>
                <a:spcPts val="1125"/>
              </a:lnSpc>
              <a:spcBef>
                <a:spcPts val="0"/>
              </a:spcBef>
              <a:spcAft>
                <a:spcPts val="0"/>
              </a:spcAft>
            </a:pPr>
            <a:r>
              <a:rPr sz="1400">
                <a:solidFill>
                  <a:srgbClr val="002060"/>
                </a:solidFill>
              </a:rPr>
              <a:t>Инструктажи с обучающимися </a:t>
            </a:r>
            <a:r>
              <a:rPr sz="1400">
                <a:solidFill>
                  <a:srgbClr val="002060"/>
                </a:solidFill>
              </a:rPr>
              <a:t>с подписью в журналах установленного </a:t>
            </a:r>
            <a:r>
              <a:rPr sz="1400">
                <a:solidFill>
                  <a:srgbClr val="002060"/>
                </a:solidFill>
              </a:rPr>
              <a:t>образца</a:t>
            </a:r>
            <a:endParaRPr sz="1400">
              <a:solidFill>
                <a:srgbClr val="002060"/>
              </a:solidFill>
            </a:endParaRPr>
          </a:p>
          <a:p>
            <a:pPr algn="ctr">
              <a:lnSpc>
                <a:spcPts val="1125"/>
              </a:lnSpc>
              <a:spcBef>
                <a:spcPts val="0"/>
              </a:spcBef>
              <a:spcAft>
                <a:spcPts val="0"/>
              </a:spcAft>
            </a:pPr>
            <a:endParaRPr sz="1500">
              <a:solidFill>
                <a:srgbClr val="002060"/>
              </a:solidFill>
            </a:endParaRPr>
          </a:p>
        </p:txBody>
      </p:sp>
      <p:sp>
        <p:nvSpPr>
          <p:cNvPr hidden="false" id="101" name="Shape 101"/>
          <p:cNvSpPr txBox="true"/>
          <p:nvPr isPhoto="false"/>
        </p:nvSpPr>
        <p:spPr>
          <a:xfrm flipH="false" flipV="false" rot="0">
            <a:off x="808462" y="3596920"/>
            <a:ext cx="3776590" cy="321397"/>
          </a:xfrm>
          <a:prstGeom prst="rect">
            <a:avLst/>
          </a:prstGeom>
        </p:spPr>
        <p:txBody>
          <a:bodyPr anchor="ctr" bIns="34285" lIns="68571" rIns="68571" tIns="34285"/>
          <a:lstStyle>
            <a:defPPr/>
            <a:lvl1pPr algn="l" lvl="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lnSpc>
                <a:spcPts val="1125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002060"/>
                </a:solidFill>
              </a:rPr>
              <a:t>правила соблюдения эпидемиологической безопасности </a:t>
            </a:r>
            <a:endParaRPr sz="1500">
              <a:solidFill>
                <a:srgbClr val="002060"/>
              </a:solidFill>
            </a:endParaRPr>
          </a:p>
        </p:txBody>
      </p:sp>
      <p:sp>
        <p:nvSpPr>
          <p:cNvPr hidden="false" id="102" name="Shape 102"/>
          <p:cNvSpPr txBox="true"/>
          <p:nvPr isPhoto="false"/>
        </p:nvSpPr>
        <p:spPr>
          <a:xfrm flipH="false" flipV="false" rot="0">
            <a:off x="857385" y="2040269"/>
            <a:ext cx="2325054" cy="267829"/>
          </a:xfrm>
          <a:prstGeom prst="rect">
            <a:avLst/>
          </a:prstGeom>
        </p:spPr>
        <p:txBody>
          <a:bodyPr anchor="ctr" bIns="34285" lIns="68571" rIns="68571" tIns="34285"/>
          <a:lstStyle>
            <a:defPPr/>
            <a:lvl1pPr algn="l" lvl="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lnSpc>
                <a:spcPts val="1125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002060"/>
                </a:solidFill>
              </a:rPr>
              <a:t>электробезопасность</a:t>
            </a:r>
            <a:endParaRPr sz="1500">
              <a:solidFill>
                <a:srgbClr val="002060"/>
              </a:solidFill>
            </a:endParaRPr>
          </a:p>
        </p:txBody>
      </p:sp>
      <p:pic>
        <p:nvPicPr>
          <p:cNvPr hidden="false" id="104" name="Shape 104"/>
          <p:cNvPicPr preferRelativeResize="true"/>
          <p:nvPr isPhoto="false"/>
        </p:nvPicPr>
        <p:blipFill>
          <a:blip r:embed="rId9"/>
          <a:stretch/>
        </p:blipFill>
        <p:spPr>
          <a:xfrm flipH="true" flipV="false" rot="0">
            <a:off x="307131" y="1950778"/>
            <a:ext cx="462600" cy="462433"/>
          </a:xfrm>
          <a:prstGeom prst="rect">
            <a:avLst/>
          </a:prstGeom>
        </p:spPr>
      </p:pic>
      <p:pic>
        <p:nvPicPr>
          <p:cNvPr hidden="false" id="106" name="Shape 106"/>
          <p:cNvPicPr preferRelativeResize="true"/>
          <p:nvPr isPhoto="false"/>
        </p:nvPicPr>
        <p:blipFill>
          <a:blip r:embed="rId10"/>
          <a:stretch/>
        </p:blipFill>
        <p:spPr>
          <a:xfrm flipH="false" flipV="false" rot="0">
            <a:off x="341312" y="3542616"/>
            <a:ext cx="345249" cy="343389"/>
          </a:xfrm>
          <a:prstGeom prst="rect">
            <a:avLst/>
          </a:prstGeom>
        </p:spPr>
      </p:pic>
      <p:sp>
        <p:nvSpPr>
          <p:cNvPr hidden="false" id="107" name="Shape 107"/>
          <p:cNvSpPr txBox="true"/>
          <p:nvPr isPhoto="false"/>
        </p:nvSpPr>
        <p:spPr>
          <a:xfrm flipH="false" flipV="false" rot="0">
            <a:off x="829989" y="4510719"/>
            <a:ext cx="3776590" cy="321397"/>
          </a:xfrm>
          <a:prstGeom prst="rect">
            <a:avLst/>
          </a:prstGeom>
        </p:spPr>
        <p:txBody>
          <a:bodyPr anchor="ctr" bIns="34285" lIns="68571" rIns="68571" tIns="34285"/>
          <a:lstStyle>
            <a:defPPr/>
            <a:lvl1pPr algn="l" lvl="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lnSpc>
                <a:spcPts val="1125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002060"/>
                </a:solidFill>
              </a:rPr>
              <a:t>мероприятия по ГО и ЧС</a:t>
            </a:r>
            <a:endParaRPr sz="1500">
              <a:solidFill>
                <a:srgbClr val="002060"/>
              </a:solidFill>
            </a:endParaRPr>
          </a:p>
        </p:txBody>
      </p:sp>
      <p:pic>
        <p:nvPicPr>
          <p:cNvPr hidden="false" id="109" name="Shape 109"/>
          <p:cNvPicPr preferRelativeResize="true"/>
          <p:nvPr isPhoto="false"/>
        </p:nvPicPr>
        <p:blipFill>
          <a:blip r:embed="rId11"/>
          <a:stretch/>
        </p:blipFill>
        <p:spPr>
          <a:xfrm flipH="false" flipV="false" rot="0">
            <a:off x="336076" y="4479671"/>
            <a:ext cx="358600" cy="356091"/>
          </a:xfrm>
          <a:prstGeom prst="rect">
            <a:avLst/>
          </a:prstGeom>
        </p:spPr>
      </p:pic>
      <p:pic>
        <p:nvPicPr>
          <p:cNvPr hidden="false" id="111" name="Shape 111"/>
          <p:cNvPicPr preferRelativeResize="true"/>
          <p:nvPr isPhoto="false"/>
        </p:nvPicPr>
        <p:blipFill>
          <a:blip r:embed="rId12"/>
          <a:stretch/>
        </p:blipFill>
        <p:spPr>
          <a:xfrm flipH="false" flipV="false" rot="0">
            <a:off x="319531" y="4005693"/>
            <a:ext cx="407147" cy="353738"/>
          </a:xfrm>
          <a:prstGeom prst="rect">
            <a:avLst/>
          </a:prstGeom>
        </p:spPr>
      </p:pic>
      <p:pic>
        <p:nvPicPr>
          <p:cNvPr hidden="false" id="113" name="Shape 113"/>
          <p:cNvPicPr preferRelativeResize="true"/>
          <p:nvPr isPhoto="false"/>
        </p:nvPicPr>
        <p:blipFill>
          <a:blip r:embed="rId13"/>
          <a:stretch/>
        </p:blipFill>
        <p:spPr>
          <a:xfrm flipH="false" flipV="false" rot="0">
            <a:off x="381666" y="2752104"/>
            <a:ext cx="313009" cy="356086"/>
          </a:xfrm>
          <a:prstGeom prst="rect">
            <a:avLst/>
          </a:prstGeom>
        </p:spPr>
      </p:pic>
      <p:sp>
        <p:nvSpPr>
          <p:cNvPr hidden="false" id="114" name="Shape 114"/>
          <p:cNvSpPr txBox="true"/>
          <p:nvPr isPhoto="false"/>
        </p:nvSpPr>
        <p:spPr>
          <a:xfrm flipH="false" flipV="false" rot="0">
            <a:off x="829989" y="2813287"/>
            <a:ext cx="2432225" cy="267829"/>
          </a:xfrm>
          <a:prstGeom prst="rect">
            <a:avLst/>
          </a:prstGeom>
        </p:spPr>
        <p:txBody>
          <a:bodyPr anchor="ctr" bIns="34285" lIns="68571" rIns="68571" tIns="34285"/>
          <a:lstStyle>
            <a:defPPr/>
            <a:lvl1pPr algn="l" lvl="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lnSpc>
                <a:spcPts val="1125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002060"/>
                </a:solidFill>
              </a:rPr>
              <a:t>правила поведения на водоемах зимой</a:t>
            </a:r>
            <a:endParaRPr sz="1500">
              <a:solidFill>
                <a:srgbClr val="002060"/>
              </a:solidFill>
            </a:endParaRPr>
          </a:p>
        </p:txBody>
      </p:sp>
      <p:pic>
        <p:nvPicPr>
          <p:cNvPr hidden="false" id="116" name="Shape 116"/>
          <p:cNvPicPr preferRelativeResize="true"/>
          <p:nvPr isPhoto="false"/>
        </p:nvPicPr>
        <p:blipFill>
          <a:blip r:embed="rId14"/>
          <a:stretch/>
        </p:blipFill>
        <p:spPr>
          <a:xfrm flipH="false" flipV="false" rot="0">
            <a:off x="352731" y="2365969"/>
            <a:ext cx="341945" cy="362238"/>
          </a:xfrm>
          <a:prstGeom prst="rect">
            <a:avLst/>
          </a:prstGeom>
        </p:spPr>
      </p:pic>
      <p:sp>
        <p:nvSpPr>
          <p:cNvPr hidden="false" id="117" name="Shape 117"/>
          <p:cNvSpPr txBox="true"/>
          <p:nvPr isPhoto="false"/>
        </p:nvSpPr>
        <p:spPr>
          <a:xfrm flipH="false" flipV="false" rot="0">
            <a:off x="829989" y="2371918"/>
            <a:ext cx="3365991" cy="321397"/>
          </a:xfrm>
          <a:prstGeom prst="rect">
            <a:avLst/>
          </a:prstGeom>
        </p:spPr>
        <p:txBody>
          <a:bodyPr anchor="ctr" bIns="34285" lIns="68571" rIns="68571" tIns="34285"/>
          <a:lstStyle>
            <a:defPPr/>
            <a:lvl1pPr algn="l" lvl="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lnSpc>
                <a:spcPts val="1125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002060"/>
                </a:solidFill>
              </a:rPr>
              <a:t>правила поведения в общественных местах</a:t>
            </a:r>
            <a:endParaRPr sz="1500">
              <a:solidFill>
                <a:srgbClr val="002060"/>
              </a:solidFill>
            </a:endParaRPr>
          </a:p>
        </p:txBody>
      </p:sp>
      <p:pic>
        <p:nvPicPr>
          <p:cNvPr hidden="false" id="119" name="Shape 119"/>
          <p:cNvPicPr preferRelativeResize="true"/>
          <p:nvPr isPhoto="false"/>
        </p:nvPicPr>
        <p:blipFill>
          <a:blip r:embed="rId15"/>
          <a:stretch/>
        </p:blipFill>
        <p:spPr>
          <a:xfrm flipH="false" flipV="false" rot="0">
            <a:off x="361868" y="1252659"/>
            <a:ext cx="378296" cy="369311"/>
          </a:xfrm>
          <a:prstGeom prst="rect">
            <a:avLst/>
          </a:prstGeom>
        </p:spPr>
      </p:pic>
      <p:sp>
        <p:nvSpPr>
          <p:cNvPr hidden="false" id="120" name="Shape 120"/>
          <p:cNvSpPr txBox="true"/>
          <p:nvPr isPhoto="false"/>
        </p:nvSpPr>
        <p:spPr>
          <a:xfrm flipH="false" flipV="false" rot="0">
            <a:off x="933231" y="1332492"/>
            <a:ext cx="3817051" cy="267829"/>
          </a:xfrm>
          <a:prstGeom prst="rect">
            <a:avLst/>
          </a:prstGeom>
        </p:spPr>
        <p:txBody>
          <a:bodyPr anchor="ctr" bIns="34285" lIns="68571" rIns="68571" tIns="34285"/>
          <a:lstStyle>
            <a:defPPr/>
            <a:lvl1pPr algn="l" lvl="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lnSpc>
                <a:spcPts val="1125"/>
              </a:lnSpc>
              <a:spcBef>
                <a:spcPts val="0"/>
              </a:spcBef>
              <a:spcAft>
                <a:spcPts val="0"/>
              </a:spcAft>
            </a:pPr>
            <a:r>
              <a:rPr sz="1500">
                <a:solidFill>
                  <a:srgbClr val="002060"/>
                </a:solidFill>
              </a:rPr>
              <a:t>безопасность </a:t>
            </a:r>
            <a:r>
              <a:rPr sz="1500">
                <a:solidFill>
                  <a:srgbClr val="002060"/>
                </a:solidFill>
              </a:rPr>
              <a:t>на железнодорожных путях </a:t>
            </a:r>
            <a:endParaRPr sz="1500">
              <a:solidFill>
                <a:srgbClr val="002060"/>
              </a:solidFill>
            </a:endParaRPr>
          </a:p>
        </p:txBody>
      </p:sp>
      <p:sp>
        <p:nvSpPr>
          <p:cNvPr hidden="false" id="121" name="Shape 121"/>
          <p:cNvSpPr txBox="true"/>
          <p:nvPr isPhoto="false"/>
        </p:nvSpPr>
        <p:spPr>
          <a:xfrm flipH="false" flipV="false" rot="0">
            <a:off x="3659306" y="4663816"/>
            <a:ext cx="5190864" cy="422350"/>
          </a:xfrm>
          <a:prstGeom prst="rect">
            <a:avLst/>
          </a:prstGeom>
        </p:spPr>
        <p:txBody>
          <a:bodyPr anchor="ctr" bIns="34285" lIns="68571" rIns="68571" tIns="34285"/>
          <a:lstStyle>
            <a:defPPr/>
            <a:lvl1pPr algn="l" lvl="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lnSpc>
                <a:spcPts val="1125"/>
              </a:lnSpc>
              <a:spcBef>
                <a:spcPts val="0"/>
              </a:spcBef>
              <a:spcAft>
                <a:spcPts val="0"/>
              </a:spcAft>
            </a:pPr>
            <a:r>
              <a:rPr sz="1400">
                <a:solidFill>
                  <a:srgbClr val="002060"/>
                </a:solidFill>
              </a:rPr>
              <a:t>Рассылка памяток о предупреждении чрезвычайных ситуаций с детьми через родительские чаты </a:t>
            </a:r>
            <a:endParaRPr sz="1400">
              <a:solidFill>
                <a:srgbClr val="002060"/>
              </a:solidFill>
            </a:endParaRPr>
          </a:p>
          <a:p>
            <a:pPr algn="ctr">
              <a:lnSpc>
                <a:spcPts val="1125"/>
              </a:lnSpc>
              <a:spcBef>
                <a:spcPts val="0"/>
              </a:spcBef>
              <a:spcAft>
                <a:spcPts val="0"/>
              </a:spcAft>
            </a:pPr>
            <a:endParaRPr sz="1500">
              <a:solidFill>
                <a:srgbClr val="002060"/>
              </a:solidFill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2" name="GroupShape 12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24" name="Shape 12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67544" y="267494"/>
            <a:ext cx="8424935" cy="4752528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5" name="GroupShape 12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27" name="Shape 12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67544" y="339502"/>
            <a:ext cx="8208912" cy="4536504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8" name="GroupShape 12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30" name="Shape 13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788024" y="195486"/>
            <a:ext cx="3888432" cy="4752528"/>
          </a:xfrm>
          <a:prstGeom prst="rect">
            <a:avLst/>
          </a:prstGeom>
          <a:ln>
            <a:noFill/>
          </a:ln>
        </p:spPr>
      </p:pic>
      <p:pic>
        <p:nvPicPr>
          <p:cNvPr hidden="false" id="132" name="Shape 13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11560" y="195486"/>
            <a:ext cx="3816424" cy="4752528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3" name="GroupShape 1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35" name="Shape 13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23528" y="267494"/>
            <a:ext cx="8568952" cy="468052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6" name="GroupShape 13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38" name="Shape 13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644008" y="195486"/>
            <a:ext cx="4032448" cy="4680520"/>
          </a:xfrm>
          <a:prstGeom prst="rect">
            <a:avLst/>
          </a:prstGeom>
        </p:spPr>
      </p:pic>
      <p:pic>
        <p:nvPicPr>
          <p:cNvPr hidden="false" id="140" name="Shape 14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11560" y="195486"/>
            <a:ext cx="3528392" cy="484559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MyOffice-CoreFramework-Android/26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2022-12-29T05:26:50Z</dcterms:modified>
</cp:coreProperties>
</file>